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52" d="100"/>
          <a:sy n="152" d="100"/>
        </p:scale>
        <p:origin x="-2008" y="-9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7EA5F-0D03-5242-96D6-1249F2382AC4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8FD70-1338-9543-A80C-BDBD42D1B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84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FD70-1338-9543-A80C-BDBD42D1B4D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08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FD70-1338-9543-A80C-BDBD42D1B4D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08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FD70-1338-9543-A80C-BDBD42D1B4D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08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FD70-1338-9543-A80C-BDBD42D1B4D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08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FD70-1338-9543-A80C-BDBD42D1B4D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08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FD70-1338-9543-A80C-BDBD42D1B4D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08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FD70-1338-9543-A80C-BDBD42D1B4D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08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FD70-1338-9543-A80C-BDBD42D1B4D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08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2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599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5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6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89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22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72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78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83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453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47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E0102-52E0-CA4E-A263-A7F36CE77EA2}" type="datetimeFigureOut">
              <a:rPr lang="en-US" smtClean="0"/>
              <a:t>29/05/19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5C296-BBAF-0744-9226-00507EA6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842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32806" y="2565112"/>
            <a:ext cx="22783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FCA Website 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3943782" y="3266908"/>
            <a:ext cx="1256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2174636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2141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Work page- Project Display </a:t>
            </a:r>
            <a:endParaRPr lang="en-US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42" y="646447"/>
            <a:ext cx="6584097" cy="3703555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3559423" y="2397961"/>
            <a:ext cx="3615528" cy="253362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416988" y="4931589"/>
            <a:ext cx="18716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Clicking on ‘let’s talk’ will direct to the Connect page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786598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12195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Project Page 1 </a:t>
            </a:r>
            <a:endParaRPr lang="en-US" sz="1400" dirty="0"/>
          </a:p>
        </p:txBody>
      </p:sp>
      <p:pic>
        <p:nvPicPr>
          <p:cNvPr id="6" name="Picture 5" descr="Screenshot (110)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608" y="952500"/>
            <a:ext cx="6401988" cy="360111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4614746" y="798476"/>
            <a:ext cx="0" cy="18028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43612" y="159150"/>
            <a:ext cx="28247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amoeba like formation will be constantly moving/changing shape, all the four layers will move separately in different shapes. </a:t>
            </a:r>
            <a:endParaRPr lang="en-US" sz="1100" dirty="0"/>
          </a:p>
        </p:txBody>
      </p:sp>
      <p:sp>
        <p:nvSpPr>
          <p:cNvPr id="7" name="TextBox 6"/>
          <p:cNvSpPr txBox="1"/>
          <p:nvPr/>
        </p:nvSpPr>
        <p:spPr>
          <a:xfrm>
            <a:off x="7748639" y="2139627"/>
            <a:ext cx="13953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There will be a project image place at the center of this section  </a:t>
            </a:r>
            <a:endParaRPr lang="en-US" sz="1100" dirty="0"/>
          </a:p>
        </p:txBody>
      </p:sp>
      <p:cxnSp>
        <p:nvCxnSpPr>
          <p:cNvPr id="12" name="Straight Arrow Connector 11"/>
          <p:cNvCxnSpPr>
            <a:stCxn id="7" idx="1"/>
          </p:cNvCxnSpPr>
          <p:nvPr/>
        </p:nvCxnSpPr>
        <p:spPr>
          <a:xfrm flipH="1">
            <a:off x="4846164" y="2524348"/>
            <a:ext cx="2902475" cy="7694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 rot="16200000" flipH="1">
            <a:off x="6655508" y="3709738"/>
            <a:ext cx="802124" cy="359276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7052005" y="4194342"/>
            <a:ext cx="1" cy="96085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63831" y="5188618"/>
            <a:ext cx="19763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This will link to the next project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2636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11)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863" y="951673"/>
            <a:ext cx="6776274" cy="381165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01442" y="122180"/>
            <a:ext cx="1223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Project Page 2 </a:t>
            </a:r>
            <a:endParaRPr lang="en-US" sz="14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3576134" y="798476"/>
            <a:ext cx="1038612" cy="93106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60323" y="556336"/>
            <a:ext cx="26960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The brand’s name will be in </a:t>
            </a:r>
            <a:r>
              <a:rPr lang="en-US" sz="1100" dirty="0" err="1" smtClean="0"/>
              <a:t>Nexa</a:t>
            </a:r>
            <a:r>
              <a:rPr lang="en-US" sz="1100" dirty="0" smtClean="0"/>
              <a:t> Bold font . </a:t>
            </a:r>
            <a:endParaRPr lang="en-US" sz="1100" dirty="0"/>
          </a:p>
        </p:txBody>
      </p:sp>
      <p:sp>
        <p:nvSpPr>
          <p:cNvPr id="15" name="Oval 14"/>
          <p:cNvSpPr/>
          <p:nvPr/>
        </p:nvSpPr>
        <p:spPr>
          <a:xfrm rot="16200000" flipH="1">
            <a:off x="6956297" y="3885197"/>
            <a:ext cx="802124" cy="3592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7344446" y="4357278"/>
            <a:ext cx="0" cy="68930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356272" y="5063289"/>
            <a:ext cx="19763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This will link to the next project</a:t>
            </a:r>
            <a:endParaRPr lang="en-US" sz="11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761604" y="3709738"/>
            <a:ext cx="934553" cy="2673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22527" y="2670805"/>
            <a:ext cx="840865" cy="2462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‘email-id’ will allow the users to mail us directly hence this will link to the mailing browser. This will be locked on the menu page 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1424854" y="5054934"/>
            <a:ext cx="4651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copy for each project will be provided by 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157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(112)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7" t="3347" r="3415" b="4060"/>
          <a:stretch/>
        </p:blipFill>
        <p:spPr>
          <a:xfrm>
            <a:off x="350929" y="458468"/>
            <a:ext cx="5055050" cy="2838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Screenshot (113)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" t="3021" r="3964" b="4224"/>
          <a:stretch/>
        </p:blipFill>
        <p:spPr>
          <a:xfrm>
            <a:off x="350929" y="3359124"/>
            <a:ext cx="4163106" cy="23558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82505" y="1612566"/>
            <a:ext cx="16393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Continued section 2</a:t>
            </a:r>
            <a:endParaRPr lang="en-US" sz="1400" dirty="0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 flipV="1">
            <a:off x="4799291" y="1612567"/>
            <a:ext cx="1183214" cy="1538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720179" y="4344737"/>
            <a:ext cx="1568823" cy="15303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374254" y="4129293"/>
            <a:ext cx="31667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An image will be followed by the copy and if required more copy can be added below the image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467471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2010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Project page- last section </a:t>
            </a:r>
            <a:endParaRPr lang="en-US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42" y="646447"/>
            <a:ext cx="6584097" cy="3703555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3559423" y="2397961"/>
            <a:ext cx="3615528" cy="253362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416988" y="4931589"/>
            <a:ext cx="18716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Clicking on ‘let’s talk’ will direct to the Connect page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06726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1326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Difference Page </a:t>
            </a:r>
            <a:endParaRPr lang="en-US" sz="1400" dirty="0"/>
          </a:p>
        </p:txBody>
      </p:sp>
      <p:pic>
        <p:nvPicPr>
          <p:cNvPr id="3" name="Picture 2" descr="Differenc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574" y="61090"/>
            <a:ext cx="1433100" cy="55928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1442" y="1653493"/>
            <a:ext cx="4628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Difference page will be an ‘about us page’. Divided into 6 sections: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We Keep it Simple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Design First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What we do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Our Partners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Founders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View Work</a:t>
            </a:r>
          </a:p>
        </p:txBody>
      </p:sp>
    </p:spTree>
    <p:extLst>
      <p:ext uri="{BB962C8B-B14F-4D97-AF65-F5344CB8AC3E}">
        <p14:creationId xmlns:p14="http://schemas.microsoft.com/office/powerpoint/2010/main" val="2681165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27156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Difference Page- We keep it simple  </a:t>
            </a:r>
            <a:endParaRPr lang="en-US" sz="1400" dirty="0"/>
          </a:p>
        </p:txBody>
      </p:sp>
      <p:pic>
        <p:nvPicPr>
          <p:cNvPr id="3" name="Picture 2" descr="Screenshot (93)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" t="2744" r="3418" b="3763"/>
          <a:stretch/>
        </p:blipFill>
        <p:spPr>
          <a:xfrm>
            <a:off x="2917062" y="1073359"/>
            <a:ext cx="5898952" cy="332986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37542" y="4595394"/>
            <a:ext cx="2577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copy will be provided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81328" y="2214145"/>
            <a:ext cx="4355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Title </a:t>
            </a:r>
            <a:endParaRPr lang="en-US" sz="1100" dirty="0"/>
          </a:p>
        </p:txBody>
      </p:sp>
      <p:sp>
        <p:nvSpPr>
          <p:cNvPr id="6" name="TextBox 5"/>
          <p:cNvSpPr txBox="1"/>
          <p:nvPr/>
        </p:nvSpPr>
        <p:spPr>
          <a:xfrm>
            <a:off x="2181328" y="3124868"/>
            <a:ext cx="4715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Copy</a:t>
            </a:r>
            <a:endParaRPr lang="en-US" sz="1100" dirty="0"/>
          </a:p>
        </p:txBody>
      </p:sp>
      <p:cxnSp>
        <p:nvCxnSpPr>
          <p:cNvPr id="20" name="Straight Arrow Connector 19"/>
          <p:cNvCxnSpPr>
            <a:stCxn id="5" idx="3"/>
          </p:cNvCxnSpPr>
          <p:nvPr/>
        </p:nvCxnSpPr>
        <p:spPr>
          <a:xfrm>
            <a:off x="2616920" y="2344950"/>
            <a:ext cx="2296087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616920" y="3049671"/>
            <a:ext cx="2120622" cy="241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1816574" y="936390"/>
            <a:ext cx="2611817" cy="235471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2264328" y="936390"/>
            <a:ext cx="3016319" cy="113577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24132" y="674779"/>
            <a:ext cx="25211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These lines will keep dynamically moving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1165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(94)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1" t="3022" r="3323" b="3736"/>
          <a:stretch/>
        </p:blipFill>
        <p:spPr>
          <a:xfrm>
            <a:off x="933200" y="811836"/>
            <a:ext cx="7277600" cy="40913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68077" y="452331"/>
            <a:ext cx="25211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These lines will keep dynamically moving</a:t>
            </a:r>
            <a:endParaRPr lang="en-US" sz="1100" dirty="0"/>
          </a:p>
        </p:txBody>
      </p:sp>
      <p:cxnSp>
        <p:nvCxnSpPr>
          <p:cNvPr id="6" name="Straight Arrow Connector 5"/>
          <p:cNvCxnSpPr>
            <a:endCxn id="5" idx="2"/>
          </p:cNvCxnSpPr>
          <p:nvPr/>
        </p:nvCxnSpPr>
        <p:spPr>
          <a:xfrm flipV="1">
            <a:off x="1871622" y="713941"/>
            <a:ext cx="1757046" cy="249448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33200" y="5163553"/>
            <a:ext cx="3007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Similar to the previous slide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7515259" y="713941"/>
            <a:ext cx="138337" cy="229395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718264" y="74615"/>
            <a:ext cx="34257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amoeba like formation will be constantly moving/changing shape, all the four layers will move separately in different shapes. This will continue to the section below.</a:t>
            </a:r>
            <a:endParaRPr lang="en-US" sz="1100" dirty="0"/>
          </a:p>
        </p:txBody>
      </p:sp>
      <p:sp>
        <p:nvSpPr>
          <p:cNvPr id="14" name="TextBox 13"/>
          <p:cNvSpPr txBox="1"/>
          <p:nvPr/>
        </p:nvSpPr>
        <p:spPr>
          <a:xfrm>
            <a:off x="201442" y="122180"/>
            <a:ext cx="2263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Difference Page- Design First 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3184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01442" y="122180"/>
            <a:ext cx="2346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Difference Page-  What we do  </a:t>
            </a:r>
            <a:endParaRPr lang="en-US" sz="1400" dirty="0"/>
          </a:p>
        </p:txBody>
      </p:sp>
      <p:pic>
        <p:nvPicPr>
          <p:cNvPr id="2" name="Picture 1" descr="Screenshot (95)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5" t="3022" r="3598" b="3411"/>
          <a:stretch/>
        </p:blipFill>
        <p:spPr>
          <a:xfrm>
            <a:off x="1221463" y="956155"/>
            <a:ext cx="6701074" cy="38026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138213" y="1361908"/>
            <a:ext cx="91387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Continued amoeba formation from the above page</a:t>
            </a:r>
            <a:endParaRPr lang="en-US" sz="1100" dirty="0"/>
          </a:p>
        </p:txBody>
      </p:sp>
      <p:sp>
        <p:nvSpPr>
          <p:cNvPr id="7" name="TextBox 6"/>
          <p:cNvSpPr txBox="1"/>
          <p:nvPr/>
        </p:nvSpPr>
        <p:spPr>
          <a:xfrm>
            <a:off x="1221463" y="4953821"/>
            <a:ext cx="23958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The lines will dynamically keep moving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4202794" y="4953821"/>
            <a:ext cx="3736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The copy will stay the same as shown in the slide</a:t>
            </a:r>
            <a:endParaRPr lang="en-US" sz="1400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7770572" y="1094539"/>
            <a:ext cx="367641" cy="86606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297750" y="2381250"/>
            <a:ext cx="93914" cy="25475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4578789" y="2899276"/>
            <a:ext cx="839551" cy="205454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3780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01442" y="122180"/>
            <a:ext cx="23895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Difference Page-  Our Partners   </a:t>
            </a:r>
            <a:endParaRPr lang="en-US" sz="1400" dirty="0"/>
          </a:p>
        </p:txBody>
      </p:sp>
      <p:pic>
        <p:nvPicPr>
          <p:cNvPr id="4" name="Picture 3" descr="Screenshot (97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607" y="1009335"/>
            <a:ext cx="6508899" cy="36612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90951" y="4997815"/>
            <a:ext cx="4107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Please follow the </a:t>
            </a:r>
            <a:r>
              <a:rPr lang="en-US" sz="1400" dirty="0" err="1" smtClean="0"/>
              <a:t>xd</a:t>
            </a:r>
            <a:r>
              <a:rPr lang="en-US" sz="1400" dirty="0" smtClean="0"/>
              <a:t> file shared with you for this page.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19575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Fonts- </a:t>
            </a:r>
            <a:r>
              <a:rPr lang="en-US" dirty="0" err="1" smtClean="0"/>
              <a:t>Nexa</a:t>
            </a:r>
            <a:r>
              <a:rPr lang="en-US" dirty="0" smtClean="0"/>
              <a:t> Bold</a:t>
            </a:r>
            <a:r>
              <a:rPr lang="en-US" sz="2400" dirty="0" smtClean="0"/>
              <a:t>(For all the titles &amp; headings) </a:t>
            </a:r>
            <a:r>
              <a:rPr lang="en-US" dirty="0" smtClean="0"/>
              <a:t>&amp; Regular and the </a:t>
            </a:r>
            <a:r>
              <a:rPr lang="en-US" dirty="0" err="1" smtClean="0"/>
              <a:t>WorkSans</a:t>
            </a:r>
            <a:r>
              <a:rPr lang="en-US" dirty="0" smtClean="0"/>
              <a:t> Family </a:t>
            </a:r>
            <a:r>
              <a:rPr lang="en-US" sz="2400" dirty="0" smtClean="0"/>
              <a:t>(For the body copy)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FCA is written in a particular format.</a:t>
            </a:r>
          </a:p>
          <a:p>
            <a:pPr marL="0" indent="0">
              <a:buNone/>
            </a:pPr>
            <a:r>
              <a:rPr lang="en-US" dirty="0" smtClean="0"/>
              <a:t>FIND is in </a:t>
            </a:r>
            <a:r>
              <a:rPr lang="en-US" dirty="0" err="1" smtClean="0"/>
              <a:t>Nexa</a:t>
            </a:r>
            <a:r>
              <a:rPr lang="en-US" dirty="0" smtClean="0"/>
              <a:t> Bold font </a:t>
            </a:r>
          </a:p>
          <a:p>
            <a:pPr marL="0" indent="0">
              <a:buNone/>
            </a:pPr>
            <a:r>
              <a:rPr lang="en-US" dirty="0" smtClean="0"/>
              <a:t>Creative Avenues LLP is in </a:t>
            </a:r>
            <a:r>
              <a:rPr lang="en-US" dirty="0" err="1" smtClean="0"/>
              <a:t>Nexa</a:t>
            </a:r>
            <a:r>
              <a:rPr lang="en-US" dirty="0" smtClean="0"/>
              <a:t> Regular font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Please follow the </a:t>
            </a:r>
            <a:r>
              <a:rPr lang="en-US" dirty="0" err="1" smtClean="0"/>
              <a:t>xd</a:t>
            </a:r>
            <a:r>
              <a:rPr lang="en-US" dirty="0" smtClean="0"/>
              <a:t> file share by Joshua.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3918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01442" y="122180"/>
            <a:ext cx="21388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Difference Page-  Founders  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7879193" y="2414671"/>
            <a:ext cx="10778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The image of the founders will be placed here and small description of the brand will follow the image</a:t>
            </a:r>
            <a:endParaRPr lang="en-US" sz="1100" dirty="0"/>
          </a:p>
        </p:txBody>
      </p:sp>
      <p:pic>
        <p:nvPicPr>
          <p:cNvPr id="6" name="Picture 5" descr="Screenshot 2019-05-29 at 3.16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46" y="977566"/>
            <a:ext cx="6996139" cy="3935328"/>
          </a:xfrm>
          <a:prstGeom prst="rect">
            <a:avLst/>
          </a:prstGeom>
        </p:spPr>
      </p:pic>
      <p:cxnSp>
        <p:nvCxnSpPr>
          <p:cNvPr id="15" name="Straight Arrow Connector 14"/>
          <p:cNvCxnSpPr>
            <a:stCxn id="6" idx="3"/>
          </p:cNvCxnSpPr>
          <p:nvPr/>
        </p:nvCxnSpPr>
        <p:spPr>
          <a:xfrm flipH="1" flipV="1">
            <a:off x="4954784" y="2899276"/>
            <a:ext cx="2785901" cy="4595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3"/>
          </p:cNvCxnSpPr>
          <p:nvPr/>
        </p:nvCxnSpPr>
        <p:spPr>
          <a:xfrm flipH="1">
            <a:off x="4796031" y="2945230"/>
            <a:ext cx="2944654" cy="13410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278385" y="5235871"/>
            <a:ext cx="67633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By clicking Know more&gt; additional info of Joshua &amp; Colin will scroll down (Please refer to the next slide for the copy)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19575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01442" y="122180"/>
            <a:ext cx="20982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Difference Page- Founders   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2590951" y="4997815"/>
            <a:ext cx="4107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Please follow the </a:t>
            </a:r>
            <a:r>
              <a:rPr lang="en-US" sz="1400" dirty="0" err="1" smtClean="0"/>
              <a:t>xd</a:t>
            </a:r>
            <a:r>
              <a:rPr lang="en-US" sz="1400" dirty="0" smtClean="0"/>
              <a:t> file shared with you for this page.</a:t>
            </a:r>
            <a:endParaRPr lang="en-US" sz="1400" dirty="0"/>
          </a:p>
        </p:txBody>
      </p:sp>
      <p:pic>
        <p:nvPicPr>
          <p:cNvPr id="2" name="Picture 1" descr="Screenshot (99)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1" t="3217" r="3415" b="16698"/>
          <a:stretch/>
        </p:blipFill>
        <p:spPr>
          <a:xfrm>
            <a:off x="309152" y="760329"/>
            <a:ext cx="8522563" cy="411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709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00)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1" t="5328" r="3597" b="4029"/>
          <a:stretch/>
        </p:blipFill>
        <p:spPr>
          <a:xfrm>
            <a:off x="778624" y="778270"/>
            <a:ext cx="7586752" cy="41584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3327" y="145976"/>
            <a:ext cx="20697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Difference page- Let’s talk 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150503" y="511970"/>
            <a:ext cx="21426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Say hello will move up in this page</a:t>
            </a:r>
            <a:endParaRPr lang="en-US" sz="1100" dirty="0"/>
          </a:p>
        </p:txBody>
      </p:sp>
      <p:sp>
        <p:nvSpPr>
          <p:cNvPr id="7" name="TextBox 6"/>
          <p:cNvSpPr txBox="1"/>
          <p:nvPr/>
        </p:nvSpPr>
        <p:spPr>
          <a:xfrm>
            <a:off x="6458497" y="464113"/>
            <a:ext cx="25912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Make the menu button black in color here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3327204" y="1268223"/>
            <a:ext cx="24545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View work will direct to the Work Page.</a:t>
            </a:r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806549" y="725425"/>
            <a:ext cx="446690" cy="64959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639842" y="670440"/>
            <a:ext cx="0" cy="186623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377866" y="670440"/>
            <a:ext cx="459550" cy="32383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37416" y="862407"/>
            <a:ext cx="292441" cy="32479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flipH="1">
            <a:off x="7202401" y="4415757"/>
            <a:ext cx="802124" cy="359276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>
            <a:stCxn id="16" idx="4"/>
          </p:cNvCxnSpPr>
          <p:nvPr/>
        </p:nvCxnSpPr>
        <p:spPr>
          <a:xfrm flipH="1">
            <a:off x="7457632" y="4775033"/>
            <a:ext cx="145831" cy="34197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41259" y="5046579"/>
            <a:ext cx="28157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These icons will direct to their respective social media platforms</a:t>
            </a:r>
            <a:endParaRPr lang="en-US" sz="1100" dirty="0"/>
          </a:p>
        </p:txBody>
      </p:sp>
      <p:sp>
        <p:nvSpPr>
          <p:cNvPr id="20" name="TextBox 19"/>
          <p:cNvSpPr txBox="1"/>
          <p:nvPr/>
        </p:nvSpPr>
        <p:spPr>
          <a:xfrm>
            <a:off x="1605821" y="5117008"/>
            <a:ext cx="30340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‘The address &amp; @2017FINDCreative Avenues LLP’ will be present at the end of the last sections in all pages </a:t>
            </a:r>
            <a:endParaRPr lang="en-US" sz="1100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876931" y="4678947"/>
            <a:ext cx="593454" cy="51526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1754645" y="4595395"/>
            <a:ext cx="544459" cy="59881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0054" y="1779671"/>
            <a:ext cx="120318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There will be no </a:t>
            </a:r>
            <a:r>
              <a:rPr lang="en-US" sz="1100" dirty="0" err="1" smtClean="0"/>
              <a:t>FINDCreative</a:t>
            </a:r>
            <a:r>
              <a:rPr lang="en-US" sz="1100" dirty="0" smtClean="0"/>
              <a:t> Ave. here</a:t>
            </a:r>
            <a:endParaRPr lang="en-US" sz="1100" dirty="0"/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778624" y="1620921"/>
            <a:ext cx="299230" cy="2969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26659" y="4236119"/>
            <a:ext cx="495831" cy="2969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6765" y="4360758"/>
            <a:ext cx="8189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No say hello at the bottom</a:t>
            </a:r>
            <a:endParaRPr lang="en-US" sz="1100" dirty="0"/>
          </a:p>
        </p:txBody>
      </p:sp>
      <p:sp>
        <p:nvSpPr>
          <p:cNvPr id="30" name="TextBox 29"/>
          <p:cNvSpPr txBox="1"/>
          <p:nvPr/>
        </p:nvSpPr>
        <p:spPr>
          <a:xfrm>
            <a:off x="3607648" y="381165"/>
            <a:ext cx="20643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View Work will link to work page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866613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11769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Connect Page </a:t>
            </a:r>
            <a:endParaRPr lang="en-US" sz="1400" dirty="0"/>
          </a:p>
        </p:txBody>
      </p:sp>
      <p:pic>
        <p:nvPicPr>
          <p:cNvPr id="2" name="Picture 1" descr="Connec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423" y="269769"/>
            <a:ext cx="3835154" cy="51754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60093" y="1612566"/>
            <a:ext cx="18549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There will be a form which will be mailed to us after the user clicks the submit </a:t>
            </a:r>
            <a:endParaRPr lang="en-US" sz="1100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5631576" y="1905000"/>
            <a:ext cx="1236607" cy="250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2381304" y="2391610"/>
            <a:ext cx="106314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7992" y="2058274"/>
            <a:ext cx="2180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The checkbox for Terms &amp; privacy Policy is mandatory.</a:t>
            </a:r>
          </a:p>
          <a:p>
            <a:r>
              <a:rPr lang="en-US" sz="1100" dirty="0" smtClean="0"/>
              <a:t>Terms &amp; privacy policy will be shared with you.</a:t>
            </a:r>
            <a:endParaRPr lang="en-US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7018580" y="2623553"/>
            <a:ext cx="179642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Once clicking submit the information entered by the user should be forwarded to us on our email id.(we will provide you with an email id) </a:t>
            </a:r>
            <a:endParaRPr lang="en-US" sz="1100" dirty="0"/>
          </a:p>
        </p:txBody>
      </p:sp>
      <p:cxnSp>
        <p:nvCxnSpPr>
          <p:cNvPr id="14" name="Straight Arrow Connector 13"/>
          <p:cNvCxnSpPr>
            <a:endCxn id="12" idx="1"/>
          </p:cNvCxnSpPr>
          <p:nvPr/>
        </p:nvCxnSpPr>
        <p:spPr>
          <a:xfrm>
            <a:off x="3720178" y="2623553"/>
            <a:ext cx="3298402" cy="5539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2002131" y="3454734"/>
            <a:ext cx="106314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6543" y="3177551"/>
            <a:ext cx="15809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contact information will be as it is  </a:t>
            </a:r>
            <a:endParaRPr lang="en-US" sz="1100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2154531" y="4517857"/>
            <a:ext cx="106314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9545" y="4217775"/>
            <a:ext cx="209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Current Openings will be clickable text that will lead to Career Opportunities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88953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2152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Career Opportunities Page </a:t>
            </a:r>
            <a:endParaRPr lang="en-US" sz="1400" dirty="0"/>
          </a:p>
        </p:txBody>
      </p:sp>
      <p:pic>
        <p:nvPicPr>
          <p:cNvPr id="3" name="Picture 2" descr="current opening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75" y="753632"/>
            <a:ext cx="4620566" cy="475533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33169" y="1879934"/>
            <a:ext cx="21640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On this page the APPLY button will link to the Job Description Page of their respective job post</a:t>
            </a:r>
            <a:endParaRPr lang="en-US" sz="1400" dirty="0"/>
          </a:p>
        </p:txBody>
      </p:sp>
      <p:cxnSp>
        <p:nvCxnSpPr>
          <p:cNvPr id="20" name="Straight Arrow Connector 19"/>
          <p:cNvCxnSpPr>
            <a:endCxn id="4" idx="1"/>
          </p:cNvCxnSpPr>
          <p:nvPr/>
        </p:nvCxnSpPr>
        <p:spPr>
          <a:xfrm>
            <a:off x="3977196" y="2297698"/>
            <a:ext cx="2255973" cy="59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00944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2152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Career Opportunities Page </a:t>
            </a:r>
            <a:endParaRPr lang="en-US" sz="1400" dirty="0"/>
          </a:p>
        </p:txBody>
      </p:sp>
      <p:pic>
        <p:nvPicPr>
          <p:cNvPr id="2" name="Picture 1" descr="careers p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870" y="308665"/>
            <a:ext cx="3629400" cy="51473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5546" y="2172368"/>
            <a:ext cx="27573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The copy for this page will be provided and will be different as per the post.</a:t>
            </a:r>
            <a:endParaRPr lang="en-US" sz="1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166717" y="2456448"/>
            <a:ext cx="225597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736890" y="4563979"/>
            <a:ext cx="225597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079856" y="4096084"/>
            <a:ext cx="27573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The apply now will link to a form that will allow a candidate to apply for the job post respectively.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508345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81250"/>
            <a:ext cx="8229600" cy="952500"/>
          </a:xfrm>
        </p:spPr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800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1442" y="122180"/>
            <a:ext cx="1072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Home page- </a:t>
            </a:r>
            <a:endParaRPr lang="en-US" sz="1400" dirty="0"/>
          </a:p>
        </p:txBody>
      </p:sp>
      <p:pic>
        <p:nvPicPr>
          <p:cNvPr id="5" name="Picture 4" descr="Ho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17" y="114882"/>
            <a:ext cx="1891078" cy="53227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8119243" y="389034"/>
            <a:ext cx="6630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Section 1</a:t>
            </a:r>
            <a:endParaRPr lang="en-US" sz="1000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8119239" y="1282413"/>
            <a:ext cx="6630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Section 2</a:t>
            </a:r>
            <a:endParaRPr lang="en-US" sz="1000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8119239" y="2183091"/>
            <a:ext cx="6630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Section 3</a:t>
            </a:r>
            <a:endParaRPr lang="en-US" sz="10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8119240" y="3069171"/>
            <a:ext cx="6630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Section 4</a:t>
            </a:r>
            <a:endParaRPr lang="en-US" sz="1000" dirty="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8119241" y="3991746"/>
            <a:ext cx="6630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Section 5</a:t>
            </a:r>
            <a:endParaRPr lang="en-US" sz="1000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8127164" y="4928918"/>
            <a:ext cx="6630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Section 6</a:t>
            </a:r>
            <a:endParaRPr 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665655" y="1214176"/>
            <a:ext cx="406400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The home page will consists of 6 sections:</a:t>
            </a:r>
            <a:br>
              <a:rPr lang="en-US" sz="1600" dirty="0" smtClean="0"/>
            </a:b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Section 1 will comprise of the copy-  ‘We are </a:t>
            </a:r>
            <a:r>
              <a:rPr lang="en-US" sz="1600" dirty="0" err="1" smtClean="0"/>
              <a:t>FINDCreative</a:t>
            </a:r>
            <a:r>
              <a:rPr lang="en-US" sz="1600" dirty="0" smtClean="0"/>
              <a:t> Ave.</a:t>
            </a:r>
            <a:br>
              <a:rPr lang="en-US" sz="1600" dirty="0" smtClean="0"/>
            </a:br>
            <a:r>
              <a:rPr lang="en-US" sz="1600" dirty="0" smtClean="0"/>
              <a:t>to create is to unite/design first/we keep it simple’</a:t>
            </a:r>
            <a:br>
              <a:rPr lang="en-US" sz="1600" dirty="0" smtClean="0"/>
            </a:b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Section 2, 3, 4 &amp; 5 will comprise of our top 4 projects (which we will </a:t>
            </a:r>
            <a:r>
              <a:rPr lang="en-US" sz="1600" dirty="0" err="1" smtClean="0"/>
              <a:t>finalise</a:t>
            </a:r>
            <a:r>
              <a:rPr lang="en-US" sz="1600" dirty="0" smtClean="0"/>
              <a:t> &amp; inform you)</a:t>
            </a:r>
            <a:br>
              <a:rPr lang="en-US" sz="1600" dirty="0" smtClean="0"/>
            </a:b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Section 6 will be the hyperlinked area which will direct to our work page.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76296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3327" y="145976"/>
            <a:ext cx="1782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Home page- Section 1 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223327" y="598250"/>
            <a:ext cx="303938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“</a:t>
            </a:r>
            <a:r>
              <a:rPr lang="en-US" sz="1100" dirty="0" err="1" smtClean="0"/>
              <a:t>FINDCreative</a:t>
            </a:r>
            <a:r>
              <a:rPr lang="en-US" sz="1100" dirty="0" smtClean="0"/>
              <a:t> Ave.” will be visible on all the pages</a:t>
            </a:r>
          </a:p>
          <a:p>
            <a:r>
              <a:rPr lang="en-US" sz="1100" dirty="0" smtClean="0"/>
              <a:t>And link to the home page every time when clicked upon</a:t>
            </a:r>
          </a:p>
        </p:txBody>
      </p:sp>
      <p:pic>
        <p:nvPicPr>
          <p:cNvPr id="15" name="Picture 14" descr="Screenshot (79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081" y="1048546"/>
            <a:ext cx="6431838" cy="3617909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1383718" y="999368"/>
            <a:ext cx="446690" cy="64959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851353" y="926954"/>
            <a:ext cx="0" cy="18028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080219" y="287628"/>
            <a:ext cx="28247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amoeba like formation will be constantly moving/changing shape, all the four layers will move separately in different shapes. </a:t>
            </a:r>
            <a:endParaRPr lang="en-US" sz="1100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7274686" y="887792"/>
            <a:ext cx="597509" cy="55854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787919" y="453753"/>
            <a:ext cx="8250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When this button will be clicked the </a:t>
            </a:r>
            <a:r>
              <a:rPr lang="en-US" sz="1100" b="1" dirty="0" smtClean="0"/>
              <a:t>menu page </a:t>
            </a:r>
            <a:r>
              <a:rPr lang="en-US" sz="1100" dirty="0" smtClean="0"/>
              <a:t>will scroll down from the top</a:t>
            </a:r>
            <a:endParaRPr lang="en-US" sz="1100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7352820" y="3505923"/>
            <a:ext cx="597509" cy="55854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013300" y="3238129"/>
            <a:ext cx="9283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button will simply scroll the pages down </a:t>
            </a:r>
            <a:endParaRPr lang="en-US" sz="1100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1255095" y="3631754"/>
            <a:ext cx="646020" cy="42589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23327" y="3278283"/>
            <a:ext cx="113275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button will direct to the Connect Page</a:t>
            </a:r>
            <a:endParaRPr lang="en-US" sz="1100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4458976" y="2955574"/>
            <a:ext cx="0" cy="178278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384717" y="4730936"/>
            <a:ext cx="42340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This copy will be constant changing (we will provide you with the copy)</a:t>
            </a:r>
            <a:endParaRPr lang="en-US" sz="1100" dirty="0"/>
          </a:p>
        </p:txBody>
      </p:sp>
      <p:sp>
        <p:nvSpPr>
          <p:cNvPr id="36" name="TextBox 35"/>
          <p:cNvSpPr txBox="1"/>
          <p:nvPr/>
        </p:nvSpPr>
        <p:spPr>
          <a:xfrm>
            <a:off x="490581" y="5273100"/>
            <a:ext cx="793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Mandates- “</a:t>
            </a:r>
            <a:r>
              <a:rPr lang="en-US" sz="1600" dirty="0" err="1" smtClean="0"/>
              <a:t>FINDCreative</a:t>
            </a:r>
            <a:r>
              <a:rPr lang="en-US" sz="1600" dirty="0" smtClean="0"/>
              <a:t> Ave. &amp; Menu Button will be scroll lock &amp; will be visible on all pages.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73714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3327" y="145976"/>
            <a:ext cx="24298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Home page- Section 2, 3, 4 &amp; 5 </a:t>
            </a:r>
            <a:endParaRPr lang="en-US" sz="1400" dirty="0"/>
          </a:p>
        </p:txBody>
      </p:sp>
      <p:pic>
        <p:nvPicPr>
          <p:cNvPr id="2" name="Picture 1" descr="Screenshot (80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576" y="1198414"/>
            <a:ext cx="7232978" cy="406855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56753" y="598250"/>
            <a:ext cx="223461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box will consists of the project images. The box colors will be different in all the sections 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1507600" y="1168645"/>
            <a:ext cx="787220" cy="87375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245424" y="999368"/>
            <a:ext cx="816926" cy="225564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854831" y="399204"/>
            <a:ext cx="28247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amoeba like formation will be constantly moving/changing shape behind the image, all the four layers will move separately in different shapes. </a:t>
            </a:r>
            <a:endParaRPr lang="en-US" sz="1100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5937721" y="535336"/>
            <a:ext cx="816926" cy="225564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744630" y="535336"/>
            <a:ext cx="1010017" cy="153683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364595" y="273726"/>
            <a:ext cx="25211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These lines will keep dynamically moving</a:t>
            </a:r>
            <a:endParaRPr lang="en-US" sz="11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5989708" y="3583629"/>
            <a:ext cx="2313230" cy="9170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156263" y="4500702"/>
            <a:ext cx="9877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Project Name  &amp; Work Category</a:t>
            </a:r>
            <a:endParaRPr lang="en-US" sz="1100" dirty="0"/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7630986" y="2381258"/>
            <a:ext cx="671952" cy="87375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8224959" y="2042398"/>
            <a:ext cx="9190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will indicate the project sections on the home page, from 01. to 04. respectively.</a:t>
            </a:r>
            <a:endParaRPr lang="en-US" sz="1100" dirty="0"/>
          </a:p>
        </p:txBody>
      </p:sp>
      <p:sp>
        <p:nvSpPr>
          <p:cNvPr id="37" name="TextBox 36"/>
          <p:cNvSpPr txBox="1"/>
          <p:nvPr/>
        </p:nvSpPr>
        <p:spPr>
          <a:xfrm>
            <a:off x="1774958" y="5323387"/>
            <a:ext cx="5363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Section 2, 3, 4 &amp; 5 will be similar except of the projects.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088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3327" y="145976"/>
            <a:ext cx="1782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Home page- Section 6 </a:t>
            </a:r>
            <a:endParaRPr lang="en-US" sz="1400" dirty="0"/>
          </a:p>
        </p:txBody>
      </p:sp>
      <p:pic>
        <p:nvPicPr>
          <p:cNvPr id="5" name="Picture 4" descr="Screenshot (84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8" y="904385"/>
            <a:ext cx="6981003" cy="39268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6483" y="642775"/>
            <a:ext cx="21426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Say hello will move up in this page</a:t>
            </a:r>
            <a:endParaRPr lang="en-US" sz="1100" dirty="0"/>
          </a:p>
        </p:txBody>
      </p:sp>
      <p:sp>
        <p:nvSpPr>
          <p:cNvPr id="7" name="TextBox 6"/>
          <p:cNvSpPr txBox="1"/>
          <p:nvPr/>
        </p:nvSpPr>
        <p:spPr>
          <a:xfrm>
            <a:off x="6458497" y="464113"/>
            <a:ext cx="26167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Make the menu button white in color here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3327204" y="1268223"/>
            <a:ext cx="24545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View work will direct to the Work Page.</a:t>
            </a:r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1076861" y="862407"/>
            <a:ext cx="446690" cy="64959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639842" y="1529833"/>
            <a:ext cx="0" cy="91575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377866" y="670439"/>
            <a:ext cx="79766" cy="5167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319378" y="1187206"/>
            <a:ext cx="292441" cy="32479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flipH="1">
            <a:off x="6655508" y="4236119"/>
            <a:ext cx="802124" cy="359276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7202401" y="4478423"/>
            <a:ext cx="255231" cy="63858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41259" y="5046579"/>
            <a:ext cx="28157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These icons will direct to their respective social media platforms</a:t>
            </a:r>
            <a:endParaRPr lang="en-US" sz="1100" dirty="0"/>
          </a:p>
        </p:txBody>
      </p:sp>
      <p:sp>
        <p:nvSpPr>
          <p:cNvPr id="20" name="TextBox 19"/>
          <p:cNvSpPr txBox="1"/>
          <p:nvPr/>
        </p:nvSpPr>
        <p:spPr>
          <a:xfrm>
            <a:off x="1605821" y="5117008"/>
            <a:ext cx="30340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‘The address &amp; @2017FINDCreative Avenues LLP’ will be present at the end of the last sections in all pages </a:t>
            </a:r>
            <a:endParaRPr lang="en-US" sz="1100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876931" y="4478423"/>
            <a:ext cx="593454" cy="71578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1947282" y="4478423"/>
            <a:ext cx="703644" cy="71578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405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enu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38" y="868690"/>
            <a:ext cx="7071325" cy="39776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3327" y="145976"/>
            <a:ext cx="1009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Menu page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1826219" y="195499"/>
            <a:ext cx="520698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These titles will link directly to their respective pages.</a:t>
            </a:r>
          </a:p>
          <a:p>
            <a:r>
              <a:rPr lang="en-US" sz="1100" dirty="0" smtClean="0"/>
              <a:t>The font color will be grey for this and when clicked upon the color will change to white. </a:t>
            </a:r>
            <a:endParaRPr lang="en-US" sz="1100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761604" y="3709738"/>
            <a:ext cx="549468" cy="41776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22527" y="2670805"/>
            <a:ext cx="840865" cy="2462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‘email-id’ will allow the users to mail us directly hence this will link to the mailing browser. This will be locked on the menu page </a:t>
            </a:r>
            <a:endParaRPr lang="en-US" sz="1100" dirty="0"/>
          </a:p>
        </p:txBody>
      </p:sp>
      <p:sp>
        <p:nvSpPr>
          <p:cNvPr id="13" name="Oval 12"/>
          <p:cNvSpPr/>
          <p:nvPr/>
        </p:nvSpPr>
        <p:spPr>
          <a:xfrm>
            <a:off x="1888332" y="1495592"/>
            <a:ext cx="2489925" cy="255671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952011" y="626386"/>
            <a:ext cx="189640" cy="8692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 flipH="1">
            <a:off x="7056570" y="4478423"/>
            <a:ext cx="802124" cy="359276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7603463" y="4720727"/>
            <a:ext cx="158754" cy="41229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80840" y="5032756"/>
            <a:ext cx="21557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These icons will direct to their respective social media platforms</a:t>
            </a:r>
            <a:endParaRPr lang="en-US" sz="1100" dirty="0"/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5029983" y="4302961"/>
            <a:ext cx="192176" cy="72979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503443" y="4972097"/>
            <a:ext cx="28247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amoeba like formation will be constantly moving/changing shape, all the four layers will move separately in different shapes. </a:t>
            </a:r>
            <a:endParaRPr lang="en-US" sz="1100" dirty="0"/>
          </a:p>
        </p:txBody>
      </p:sp>
      <p:sp>
        <p:nvSpPr>
          <p:cNvPr id="27" name="TextBox 26"/>
          <p:cNvSpPr txBox="1"/>
          <p:nvPr/>
        </p:nvSpPr>
        <p:spPr>
          <a:xfrm>
            <a:off x="323601" y="5332838"/>
            <a:ext cx="25211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These lines will keep dynamically moving</a:t>
            </a:r>
            <a:endParaRPr lang="en-US" sz="1100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1793512" y="4302961"/>
            <a:ext cx="1615513" cy="104466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0611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10239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Work page- </a:t>
            </a:r>
            <a:endParaRPr lang="en-US" sz="1400" dirty="0"/>
          </a:p>
        </p:txBody>
      </p:sp>
      <p:pic>
        <p:nvPicPr>
          <p:cNvPr id="2" name="Picture 1" descr="wor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7" y="122180"/>
            <a:ext cx="1275405" cy="54085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1442" y="2239210"/>
            <a:ext cx="47628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W</a:t>
            </a:r>
            <a:r>
              <a:rPr lang="en-US" dirty="0" smtClean="0"/>
              <a:t>ork Page is divided into 2 sections: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Project Display </a:t>
            </a:r>
            <a:r>
              <a:rPr lang="en-US" sz="1200" dirty="0" smtClean="0"/>
              <a:t>(12-14 projects which will make 7-8 sections)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Let’s talk </a:t>
            </a:r>
            <a:r>
              <a:rPr lang="en-US" sz="1200" dirty="0" smtClean="0"/>
              <a:t>(last section)</a:t>
            </a:r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6784629" y="2448093"/>
            <a:ext cx="9542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Project Display</a:t>
            </a:r>
            <a:endParaRPr lang="en-US" sz="1000" dirty="0"/>
          </a:p>
        </p:txBody>
      </p:sp>
      <p:sp>
        <p:nvSpPr>
          <p:cNvPr id="22" name="TextBox 21"/>
          <p:cNvSpPr txBox="1"/>
          <p:nvPr/>
        </p:nvSpPr>
        <p:spPr>
          <a:xfrm rot="16200000">
            <a:off x="6938580" y="5070961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Let’s talk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96666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01442" y="122180"/>
            <a:ext cx="2141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Work page- Project Display </a:t>
            </a:r>
            <a:endParaRPr lang="en-US" sz="1400" dirty="0"/>
          </a:p>
        </p:txBody>
      </p:sp>
      <p:pic>
        <p:nvPicPr>
          <p:cNvPr id="2" name="Picture 1" descr="Screenshot (85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951" y="1005723"/>
            <a:ext cx="6584098" cy="370355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56753" y="598250"/>
            <a:ext cx="223461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This box will consists of the project images. The box colors will be different in all the sections 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1507600" y="1168646"/>
            <a:ext cx="3931801" cy="101207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5439401" y="4018882"/>
            <a:ext cx="1735550" cy="91270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416988" y="4931589"/>
            <a:ext cx="15990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Project Name  &amp; Work Category</a:t>
            </a:r>
            <a:endParaRPr lang="en-US" sz="1100" dirty="0"/>
          </a:p>
        </p:txBody>
      </p:sp>
      <p:cxnSp>
        <p:nvCxnSpPr>
          <p:cNvPr id="29" name="Straight Arrow Connector 28"/>
          <p:cNvCxnSpPr/>
          <p:nvPr/>
        </p:nvCxnSpPr>
        <p:spPr>
          <a:xfrm flipH="1" flipV="1">
            <a:off x="1507601" y="1168646"/>
            <a:ext cx="1918135" cy="201470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673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1150</Words>
  <Application>Microsoft Macintosh PowerPoint</Application>
  <PresentationFormat>On-screen Show (16:10)</PresentationFormat>
  <Paragraphs>132</Paragraphs>
  <Slides>26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vasanth joshua</dc:creator>
  <cp:lastModifiedBy>vasanth joshua</cp:lastModifiedBy>
  <cp:revision>31</cp:revision>
  <dcterms:created xsi:type="dcterms:W3CDTF">2019-05-29T05:34:06Z</dcterms:created>
  <dcterms:modified xsi:type="dcterms:W3CDTF">2019-05-29T10:46:53Z</dcterms:modified>
</cp:coreProperties>
</file>

<file path=docProps/thumbnail.jpeg>
</file>